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E18F7-2B9F-40C8-BE0C-F85A956E7378}" v="1" dt="2023-06-19T07:28:41.018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415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825599" y="519657"/>
            <a:ext cx="28696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الخامس  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يلبس القفازات الواقية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لبس القفازات الواقية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73600" y="2425120"/>
            <a:ext cx="7697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تطبيق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652927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328006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اختار  القفازات المناسبة للعمل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90C939-B5FD-54A5-CBE7-FFE292E95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601" y="2283332"/>
            <a:ext cx="4834604" cy="38977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8691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